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25"/>
  </p:normalViewPr>
  <p:slideViewPr>
    <p:cSldViewPr snapToGrid="0">
      <p:cViewPr>
        <p:scale>
          <a:sx n="118" d="100"/>
          <a:sy n="118" d="100"/>
        </p:scale>
        <p:origin x="55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Önska</a:t>
            </a:r>
            <a:r>
              <a:rPr lang="fi-FI" dirty="0"/>
              <a:t> </a:t>
            </a:r>
            <a:r>
              <a:rPr lang="fi-FI" dirty="0" err="1"/>
              <a:t>välkommen</a:t>
            </a:r>
            <a:r>
              <a:rPr lang="fi-FI" dirty="0"/>
              <a:t> </a:t>
            </a:r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Vörå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Program </a:t>
            </a:r>
            <a:r>
              <a:rPr lang="fi-FI" dirty="0" err="1"/>
              <a:t>Fredag</a:t>
            </a:r>
            <a:r>
              <a:rPr lang="fi-FI" dirty="0"/>
              <a:t> </a:t>
            </a:r>
            <a:r>
              <a:rPr lang="fi-FI" dirty="0" err="1"/>
              <a:t>Lördag</a:t>
            </a:r>
            <a:r>
              <a:rPr lang="fi-FI" dirty="0"/>
              <a:t> </a:t>
            </a:r>
            <a:r>
              <a:rPr lang="fi-FI" dirty="0" err="1"/>
              <a:t>Söndag</a:t>
            </a:r>
            <a:br>
              <a:rPr lang="fi-FI" dirty="0"/>
            </a:br>
            <a:r>
              <a:rPr lang="fi-FI" dirty="0" err="1"/>
              <a:t>Nya</a:t>
            </a:r>
            <a:r>
              <a:rPr lang="fi-FI" dirty="0"/>
              <a:t> </a:t>
            </a:r>
            <a:r>
              <a:rPr lang="fi-FI" dirty="0" err="1"/>
              <a:t>stafetter</a:t>
            </a:r>
            <a:endParaRPr lang="fi-FI" dirty="0"/>
          </a:p>
          <a:p>
            <a:r>
              <a:rPr lang="fi-FI" dirty="0" err="1"/>
              <a:t>Preliminära</a:t>
            </a:r>
            <a:r>
              <a:rPr lang="fi-FI" dirty="0"/>
              <a:t> </a:t>
            </a:r>
            <a:r>
              <a:rPr lang="fi-FI" dirty="0" err="1"/>
              <a:t>bankartor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Kortare</a:t>
            </a:r>
            <a:r>
              <a:rPr lang="fi-FI" dirty="0"/>
              <a:t> </a:t>
            </a:r>
            <a:r>
              <a:rPr lang="fi-FI" dirty="0" err="1"/>
              <a:t>juniorbana</a:t>
            </a:r>
            <a:endParaRPr lang="fi-FI" dirty="0"/>
          </a:p>
          <a:p>
            <a:r>
              <a:rPr lang="fi-FI" dirty="0" err="1"/>
              <a:t>Längre</a:t>
            </a:r>
            <a:r>
              <a:rPr lang="fi-FI" dirty="0"/>
              <a:t> </a:t>
            </a:r>
            <a:r>
              <a:rPr lang="fi-FI" dirty="0" err="1"/>
              <a:t>seniorbana</a:t>
            </a:r>
            <a:r>
              <a:rPr lang="fi-FI" dirty="0"/>
              <a:t> </a:t>
            </a:r>
            <a:r>
              <a:rPr lang="fi-FI" dirty="0" err="1"/>
              <a:t>inklusive</a:t>
            </a:r>
            <a:r>
              <a:rPr lang="fi-FI" dirty="0"/>
              <a:t> </a:t>
            </a:r>
            <a:r>
              <a:rPr lang="fi-FI" dirty="0" err="1"/>
              <a:t>sprintbacken</a:t>
            </a:r>
            <a:r>
              <a:rPr lang="fi-FI" dirty="0"/>
              <a:t>. </a:t>
            </a:r>
            <a:r>
              <a:rPr lang="fi-FI" dirty="0" err="1"/>
              <a:t>Sprintbacken</a:t>
            </a:r>
            <a:r>
              <a:rPr lang="fi-FI" dirty="0"/>
              <a:t> </a:t>
            </a:r>
            <a:r>
              <a:rPr lang="fi-FI" dirty="0" err="1"/>
              <a:t>öär</a:t>
            </a:r>
            <a:r>
              <a:rPr lang="fi-FI" dirty="0"/>
              <a:t> </a:t>
            </a:r>
            <a:r>
              <a:rPr lang="fi-FI" dirty="0" err="1"/>
              <a:t>stängd</a:t>
            </a:r>
            <a:r>
              <a:rPr lang="fi-FI" dirty="0"/>
              <a:t> </a:t>
            </a:r>
            <a:r>
              <a:rPr lang="fi-FI" dirty="0" err="1"/>
              <a:t>tills</a:t>
            </a:r>
            <a:r>
              <a:rPr lang="fi-FI" dirty="0"/>
              <a:t> </a:t>
            </a:r>
            <a:r>
              <a:rPr lang="fi-FI" dirty="0" err="1"/>
              <a:t>juniorerna</a:t>
            </a:r>
            <a:r>
              <a:rPr lang="fi-FI" dirty="0"/>
              <a:t> </a:t>
            </a:r>
            <a:r>
              <a:rPr lang="fi-FI" dirty="0" err="1"/>
              <a:t>är</a:t>
            </a:r>
            <a:r>
              <a:rPr lang="fi-FI" dirty="0"/>
              <a:t> </a:t>
            </a:r>
            <a:r>
              <a:rPr lang="fi-FI" dirty="0" err="1"/>
              <a:t>klara</a:t>
            </a:r>
            <a:r>
              <a:rPr lang="fi-FI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7D32C-9ED8-ECC4-33FB-BD59BFC1E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91F1D-0D3E-749F-12D4-FE21607AF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0AFF7-944D-C0B8-79E3-F9CE88266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Preliminära</a:t>
            </a:r>
            <a:r>
              <a:rPr lang="fi-FI" dirty="0"/>
              <a:t> </a:t>
            </a:r>
            <a:r>
              <a:rPr lang="fi-FI" dirty="0" err="1"/>
              <a:t>sträckor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B6792-F3B3-D896-B818-048174CE5E1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7630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8C1B7-0DBD-6646-AA29-D0544D533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C021E-C2D6-E368-41EA-851FA589F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62407-180B-0FF6-B524-006D72BFCF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Alla </a:t>
            </a:r>
            <a:r>
              <a:rPr lang="fi-FI" dirty="0" err="1"/>
              <a:t>sträckor</a:t>
            </a:r>
            <a:r>
              <a:rPr lang="fi-FI" dirty="0"/>
              <a:t> i </a:t>
            </a:r>
            <a:r>
              <a:rPr lang="fi-FI" dirty="0" err="1"/>
              <a:t>friteknik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/>
              <a:t>Vi </a:t>
            </a:r>
            <a:r>
              <a:rPr lang="fi-FI" dirty="0" err="1"/>
              <a:t>kör</a:t>
            </a:r>
            <a:r>
              <a:rPr lang="fi-FI" dirty="0"/>
              <a:t> </a:t>
            </a:r>
            <a:r>
              <a:rPr lang="fi-FI" dirty="0" err="1"/>
              <a:t>först</a:t>
            </a:r>
            <a:r>
              <a:rPr lang="fi-FI" dirty="0"/>
              <a:t> 1,6km </a:t>
            </a:r>
            <a:r>
              <a:rPr lang="fi-FI" dirty="0" err="1"/>
              <a:t>banan</a:t>
            </a:r>
            <a:endParaRPr lang="fi-FI" dirty="0"/>
          </a:p>
          <a:p>
            <a:endParaRPr lang="fi-FI" dirty="0"/>
          </a:p>
          <a:p>
            <a:r>
              <a:rPr lang="fi-FI" dirty="0"/>
              <a:t>H/D18-21 </a:t>
            </a:r>
            <a:r>
              <a:rPr lang="fi-FI" dirty="0" err="1"/>
              <a:t>kör</a:t>
            </a:r>
            <a:r>
              <a:rPr lang="fi-FI" dirty="0"/>
              <a:t> </a:t>
            </a:r>
            <a:r>
              <a:rPr lang="fi-FI" dirty="0" err="1"/>
              <a:t>parstafett</a:t>
            </a:r>
            <a:endParaRPr lang="fi-FI" dirty="0"/>
          </a:p>
          <a:p>
            <a:endParaRPr lang="fi-FI" dirty="0"/>
          </a:p>
          <a:p>
            <a:r>
              <a:rPr lang="fi-FI" dirty="0" err="1"/>
              <a:t>Övriga</a:t>
            </a:r>
            <a:r>
              <a:rPr lang="fi-FI" dirty="0"/>
              <a:t> </a:t>
            </a:r>
            <a:r>
              <a:rPr lang="fi-FI" dirty="0" err="1"/>
              <a:t>normal</a:t>
            </a:r>
            <a:r>
              <a:rPr lang="fi-FI" dirty="0"/>
              <a:t> </a:t>
            </a:r>
            <a:r>
              <a:rPr lang="fi-FI" dirty="0" err="1"/>
              <a:t>stafett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A4328-ED13-5B24-740A-40450409336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375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4915F-417A-97C9-0CDD-A2F4E897A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01FD33-BA93-FBB9-E48B-CA70F5355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C2347-78F0-90BF-E622-D7B4FCEF1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52145-0380-8680-3C18-684ABB0299B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21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75B06-1767-3541-2EFE-B4D2001CC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5CF18-22C5-D59B-7CF3-DC1447D93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053882-CEA5-4177-4F38-2313761E4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0ADA-2968-3872-24D8-DB89A763CB6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83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8E437DD-2A24-4208-8ED3-CC978719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D14B1512-8FCE-4622-899D-7D8DCC2EC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BCDAA35-EB81-4F46-88BC-409CC3C16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CAEBE4-59F4-4E25-966E-08798680B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2CE6CED-A8C2-4A59-B58B-27BA1E0E8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DE65C43-1D69-4E23-9AD5-9D4B76B7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9C27425-1FC9-44C8-AC1F-F4BC5205E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8BFE508-7D6B-4065-B55E-ADA0B6F9AE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81BD47E-950C-49A6-B45D-0167AFABE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B6B56B3-C4FD-48EE-B84E-FF429879C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5.jpe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3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2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ktangel 32">
            <a:extLst>
              <a:ext uri="{FF2B5EF4-FFF2-40B4-BE49-F238E27FC236}">
                <a16:creationId xmlns:a16="http://schemas.microsoft.com/office/drawing/2014/main" id="{56530B40-122A-41E6-A5BE-6E61DA3C60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DE17E99E-D01E-485E-A54D-1AABA3506EE7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3AE8CADE-B1E6-4F1E-AA7E-B88E4D64217B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7315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1F792BE-47F2-4E5B-ACB3-43467DD62B16}"/>
              </a:ext>
            </a:extLst>
          </p:cNvPr>
          <p:cNvSpPr>
            <a:spLocks noGrp="1"/>
          </p:cNvSpPr>
          <p:nvPr/>
        </p:nvSpPr>
        <p:spPr>
          <a:xfrm>
            <a:off x="104775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A4D494D-6673-492C-81A9-A8D0FB01B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822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4935069E-6E4E-43A0-A7EF-3F5FA882B8C8}"/>
              </a:ext>
            </a:extLst>
          </p:cNvPr>
          <p:cNvSpPr>
            <a:spLocks noGrp="1"/>
          </p:cNvSpPr>
          <p:nvPr/>
        </p:nvSpPr>
        <p:spPr>
          <a:xfrm>
            <a:off x="0" y="5219700"/>
            <a:ext cx="12192000" cy="16383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1400B7C-F5F6-4504-91FC-40D5986A67E9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11277600" cy="190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4AB4D4BA-A4EB-47FA-9EFE-1450B461F465}"/>
              </a:ext>
            </a:extLst>
          </p:cNvPr>
          <p:cNvSpPr>
            <a:spLocks noGrp="1"/>
          </p:cNvSpPr>
          <p:nvPr/>
        </p:nvSpPr>
        <p:spPr>
          <a:xfrm>
            <a:off x="533400" y="5334000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FD60A3A-FC82-48D9-80EA-0F430FA0F021}"/>
              </a:ext>
            </a:extLst>
          </p:cNvPr>
          <p:cNvSpPr>
            <a:spLocks noGrp="1"/>
          </p:cNvSpPr>
          <p:nvPr/>
        </p:nvSpPr>
        <p:spPr>
          <a:xfrm>
            <a:off x="485775" y="5619750"/>
            <a:ext cx="1104900" cy="50482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B583D9A-A598-404D-8878-AA44655DB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33400" y="5781914"/>
            <a:ext cx="1009650" cy="18049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56E997BC-D7DE-409D-9A22-AB012B714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657350" y="5725536"/>
            <a:ext cx="1009650" cy="29325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938DE2C-9B8A-4CD8-BC31-DD6C1152C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781300" y="5751076"/>
            <a:ext cx="1009650" cy="2421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B63F96B1-824E-4742-8B11-C4959CCC88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905250" y="5709565"/>
            <a:ext cx="1009650" cy="325194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2493229-E85B-4659-9504-24FDA003F9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029200" y="5722009"/>
            <a:ext cx="1009650" cy="30030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43E1B2FC-B324-463C-B85C-D6C34DD9D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153150" y="5780012"/>
            <a:ext cx="1009650" cy="184301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F0401F50-2988-4DAA-841E-33C197D3E9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7277100" y="5732951"/>
            <a:ext cx="1009650" cy="27842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8FABFEC1-9CBC-4BD4-9178-FE2FCC61DB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8401050" y="5670233"/>
            <a:ext cx="1009650" cy="40386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D8C94CA1-2A35-4EB6-AF91-14415546DA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9525000" y="5690603"/>
            <a:ext cx="1009650" cy="36312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89AEA379-20C2-455D-A4F5-A15F85CCA0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10952446" y="5367338"/>
            <a:ext cx="402658" cy="100965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16BAF03D-C9EE-4351-98DF-477D4542AC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95375" y="6242868"/>
            <a:ext cx="1009650" cy="382538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4A987D96-A07F-4A75-A18D-9BCC214A39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2235448" y="6210300"/>
            <a:ext cx="977404" cy="44767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BA0702C9-2584-4076-9C86-8ED3EE6B74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3485170" y="6210300"/>
            <a:ext cx="725860" cy="44767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A8B5905A-232A-4C5F-9A10-32C12B5E19D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4467225" y="6302581"/>
            <a:ext cx="1009650" cy="263113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65895EC3-C447-4F64-8C7F-47E5DD87E0A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5623240" y="6210300"/>
            <a:ext cx="945520" cy="44767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3CD9B699-5838-4790-B99E-D5F8B9171B5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6936455" y="6210300"/>
            <a:ext cx="566989" cy="44767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C44F21FA-0374-4D2F-8EDA-78BF624C5A5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7839075" y="6324966"/>
            <a:ext cx="1009650" cy="218342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9CEFB51A-E4EC-41A8-BFEE-AFBCFC53071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8963025" y="6298418"/>
            <a:ext cx="1009650" cy="271439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11D9DD2A-1316-4B37-BAC6-98DF9BC1F3B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086975" y="6214410"/>
            <a:ext cx="1009650" cy="439454"/>
          </a:xfrm>
          <a:prstGeom prst="rect">
            <a:avLst/>
          </a:prstGeom>
        </p:spPr>
      </p:pic>
      <p:sp>
        <p:nvSpPr>
          <p:cNvPr id="30" name="Finlands Svenska Skidmästerskap">
            <a:extLst>
              <a:ext uri="{FF2B5EF4-FFF2-40B4-BE49-F238E27FC236}">
                <a16:creationId xmlns:a16="http://schemas.microsoft.com/office/drawing/2014/main" id="{B11199B1-48DA-420C-A9BC-51868292884C}"/>
              </a:ext>
            </a:extLst>
          </p:cNvPr>
          <p:cNvSpPr>
            <a:spLocks noGrp="1"/>
          </p:cNvSpPr>
          <p:nvPr/>
        </p:nvSpPr>
        <p:spPr>
          <a:xfrm>
            <a:off x="571500" y="2120288"/>
            <a:ext cx="1152502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sz="4800" b="1" dirty="0" err="1">
                <a:solidFill>
                  <a:srgbClr val="C92632"/>
                </a:solidFill>
              </a:rPr>
              <a:t>Finlands</a:t>
            </a:r>
            <a:r>
              <a:rPr sz="4800" b="1" dirty="0">
                <a:solidFill>
                  <a:srgbClr val="C92632"/>
                </a:solidFill>
              </a:rPr>
              <a:t> Svenska </a:t>
            </a:r>
            <a:r>
              <a:rPr sz="4800" b="1" dirty="0" err="1">
                <a:solidFill>
                  <a:srgbClr val="C92632"/>
                </a:solidFill>
              </a:rPr>
              <a:t>Skidmästerskap</a:t>
            </a:r>
            <a:endParaRPr sz="4800" b="1" dirty="0">
              <a:solidFill>
                <a:srgbClr val="C92632"/>
              </a:solidFill>
            </a:endParaRPr>
          </a:p>
        </p:txBody>
      </p:sp>
      <p:sp>
        <p:nvSpPr>
          <p:cNvPr id="31" name="Vörå 12–14 februari 2027">
            <a:extLst>
              <a:ext uri="{FF2B5EF4-FFF2-40B4-BE49-F238E27FC236}">
                <a16:creationId xmlns:a16="http://schemas.microsoft.com/office/drawing/2014/main" id="{E63235DE-D251-4A78-A4A0-86D3636DCC51}"/>
              </a:ext>
            </a:extLst>
          </p:cNvPr>
          <p:cNvSpPr>
            <a:spLocks noGrp="1"/>
          </p:cNvSpPr>
          <p:nvPr/>
        </p:nvSpPr>
        <p:spPr>
          <a:xfrm>
            <a:off x="571500" y="348615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52A30"/>
                </a:solidFill>
                <a:latin typeface="Arial"/>
                <a:ea typeface="Arial"/>
                <a:cs typeface="Arial"/>
              </a:rPr>
              <a:t>Vörå 12–14 februari 2027</a:t>
            </a:r>
          </a:p>
        </p:txBody>
      </p:sp>
    </p:spTree>
    <p:extLst>
      <p:ext uri="{BB962C8B-B14F-4D97-AF65-F5344CB8AC3E}">
        <p14:creationId xmlns:p14="http://schemas.microsoft.com/office/powerpoint/2010/main" val="132935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ktangel 31">
            <a:extLst>
              <a:ext uri="{FF2B5EF4-FFF2-40B4-BE49-F238E27FC236}">
                <a16:creationId xmlns:a16="http://schemas.microsoft.com/office/drawing/2014/main" id="{6E2C225F-2E5D-4033-9105-C0B819EC42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2202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2716188B-9DF1-40FC-915D-BB801E33C42A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A0565FC5-45C8-44CB-A4C3-5C07CA57DAEE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4343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4BFA54E-B7DF-4BD0-950A-372BF109AB0E}"/>
              </a:ext>
            </a:extLst>
          </p:cNvPr>
          <p:cNvSpPr>
            <a:spLocks noGrp="1"/>
          </p:cNvSpPr>
          <p:nvPr/>
        </p:nvSpPr>
        <p:spPr>
          <a:xfrm>
            <a:off x="75057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3365838-980A-4423-AC1F-765EEA78E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104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3B3C23D-E127-4C97-BE0E-A578A9ADA6D0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971800" cy="685800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9BA0619-90B5-4798-BFB1-F35303E7D6FE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8575" cy="685800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0EDEB939-D384-465F-8CF7-159CB4582B9D}"/>
              </a:ext>
            </a:extLst>
          </p:cNvPr>
          <p:cNvSpPr>
            <a:spLocks noGrp="1"/>
          </p:cNvSpPr>
          <p:nvPr/>
        </p:nvSpPr>
        <p:spPr>
          <a:xfrm>
            <a:off x="9448800" y="314325"/>
            <a:ext cx="2514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5A62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FD486D7-E36D-4ACA-8579-5984734811FD}"/>
              </a:ext>
            </a:extLst>
          </p:cNvPr>
          <p:cNvSpPr>
            <a:spLocks noGrp="1"/>
          </p:cNvSpPr>
          <p:nvPr/>
        </p:nvSpPr>
        <p:spPr>
          <a:xfrm>
            <a:off x="9610725" y="781050"/>
            <a:ext cx="2190750" cy="48577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A7C4BF5-EE6B-40B2-AE86-07FC2C466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58350" y="836630"/>
            <a:ext cx="2095500" cy="37461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C8777F7-64A7-4E35-AD9B-545918833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429750" y="1497503"/>
            <a:ext cx="1133475" cy="32921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9ACF1F5E-CDD5-4888-9CAB-03FCD7890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734675" y="1526175"/>
            <a:ext cx="1133475" cy="2718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DCB7BE4-DD7C-4165-A745-831C29453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429750" y="2060599"/>
            <a:ext cx="1133475" cy="36507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EBA315B-80C9-428E-AB55-F36DBEB55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0734675" y="2074569"/>
            <a:ext cx="1133475" cy="33713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5A492499-3F8D-41AA-9CF1-0C38C5AD65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429750" y="2720710"/>
            <a:ext cx="1133475" cy="20690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BF9902BA-E6A5-45C5-A2FB-EB157DEFA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734675" y="2667878"/>
            <a:ext cx="1133475" cy="312569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CF2AAC04-11CB-409D-81C6-86DDE7737A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9429750" y="3178493"/>
            <a:ext cx="1133475" cy="45339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B2AEA905-F624-4919-9E4C-D800BAC8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0734675" y="3201361"/>
            <a:ext cx="1133475" cy="407653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C8AB4790-5A2E-4F1F-863A-F3CAF89E0C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9770467" y="3419475"/>
            <a:ext cx="452041" cy="113347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E4FF3F6B-8E59-4796-949E-C1BC54D6F50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734675" y="3771486"/>
            <a:ext cx="1133475" cy="429453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982CDC76-AA3F-490A-8FB6-FCDEDDD96E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9486990" y="4333875"/>
            <a:ext cx="1018995" cy="46672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39840B31-5231-459C-B2A6-B83450EC8F4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10923039" y="4333875"/>
            <a:ext cx="756748" cy="46672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50E8A9D9-980A-40EA-AF07-4F4F996CE1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9429750" y="5000572"/>
            <a:ext cx="1133475" cy="295382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6A6DE79E-0093-411E-A204-8ACC059F117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10808535" y="4914900"/>
            <a:ext cx="985755" cy="46672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88E527F0-5392-441A-B38B-5BE42EFA19F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9700929" y="5495925"/>
            <a:ext cx="591116" cy="46672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3223402D-6A33-4C0A-8B45-0E8AFE838F6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10734675" y="5606727"/>
            <a:ext cx="1133475" cy="245120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0CAED496-4C43-4B24-99EB-A8EA4509BC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9429750" y="6157948"/>
            <a:ext cx="1133475" cy="304728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FCC71C7B-B6B6-4293-9ABC-3695C2E6E07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765260" y="6076950"/>
            <a:ext cx="1072304" cy="466725"/>
          </a:xfrm>
          <a:prstGeom prst="rect">
            <a:avLst/>
          </a:prstGeom>
        </p:spPr>
      </p:pic>
      <p:sp>
        <p:nvSpPr>
          <p:cNvPr id="31" name="Vörå 12–14 februari 2027">
            <a:extLst>
              <a:ext uri="{FF2B5EF4-FFF2-40B4-BE49-F238E27FC236}">
                <a16:creationId xmlns:a16="http://schemas.microsoft.com/office/drawing/2014/main" id="{F9D60467-A0F2-4099-82E4-6D9EAE9D08C7}"/>
              </a:ext>
            </a:extLst>
          </p:cNvPr>
          <p:cNvSpPr>
            <a:spLocks noGrp="1"/>
          </p:cNvSpPr>
          <p:nvPr/>
        </p:nvSpPr>
        <p:spPr>
          <a:xfrm>
            <a:off x="571500" y="6238875"/>
            <a:ext cx="781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Vörå 12–14 februari 2027</a:t>
            </a:r>
          </a:p>
        </p:txBody>
      </p:sp>
      <p:sp>
        <p:nvSpPr>
          <p:cNvPr id="33" name="Rubrik">
            <a:extLst>
              <a:ext uri="{FF2B5EF4-FFF2-40B4-BE49-F238E27FC236}">
                <a16:creationId xmlns:a16="http://schemas.microsoft.com/office/drawing/2014/main" id="{EF1482CC-3806-A180-57F2-F79B217C1C2B}"/>
              </a:ext>
            </a:extLst>
          </p:cNvPr>
          <p:cNvSpPr>
            <a:spLocks noGrp="1"/>
          </p:cNvSpPr>
          <p:nvPr/>
        </p:nvSpPr>
        <p:spPr>
          <a:xfrm>
            <a:off x="786791" y="1541905"/>
            <a:ext cx="10953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lang="fi-FI" sz="3600" b="1" dirty="0">
                <a:solidFill>
                  <a:srgbClr val="252A30"/>
                </a:solidFill>
                <a:latin typeface="Arial"/>
                <a:ea typeface="Arial"/>
                <a:cs typeface="Arial"/>
              </a:rPr>
              <a:t>Program</a:t>
            </a:r>
            <a:endParaRPr sz="3600" b="1" dirty="0">
              <a:solidFill>
                <a:srgbClr val="252A3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8BB8370D-24D7-B49D-57AD-0DF10CA301E0}"/>
              </a:ext>
            </a:extLst>
          </p:cNvPr>
          <p:cNvSpPr txBox="1"/>
          <p:nvPr/>
        </p:nvSpPr>
        <p:spPr>
          <a:xfrm>
            <a:off x="1138470" y="2836399"/>
            <a:ext cx="84719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/>
              <a:t>Fredag Sprint fristil</a:t>
            </a:r>
          </a:p>
          <a:p>
            <a:endParaRPr lang="sv-FI" dirty="0"/>
          </a:p>
          <a:p>
            <a:r>
              <a:rPr lang="sv-FI" dirty="0"/>
              <a:t>	13:00	Sprint H/D14 och 16 - 800m</a:t>
            </a:r>
          </a:p>
          <a:p>
            <a:r>
              <a:rPr lang="sv-FI" dirty="0"/>
              <a:t>	16:00	Sprint H/D 18 och 21 - 1040m</a:t>
            </a:r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66840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2374C-B615-98DE-98F1-57F417086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ktangel 31">
            <a:extLst>
              <a:ext uri="{FF2B5EF4-FFF2-40B4-BE49-F238E27FC236}">
                <a16:creationId xmlns:a16="http://schemas.microsoft.com/office/drawing/2014/main" id="{42A4BDAB-3E8A-F6A8-2913-78463BFE82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2202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9AC72C6C-78F2-2657-A183-4E5D0EB6435C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6803F7A9-ABDD-48C8-B50B-36677CAB41A3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4343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D0A54F9-2826-7452-0365-15CC20902A62}"/>
              </a:ext>
            </a:extLst>
          </p:cNvPr>
          <p:cNvSpPr>
            <a:spLocks noGrp="1"/>
          </p:cNvSpPr>
          <p:nvPr/>
        </p:nvSpPr>
        <p:spPr>
          <a:xfrm>
            <a:off x="75057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04C1348-4D4C-590A-2A20-9011B6785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104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B566F8E-D7BF-0BDA-2A46-BDE1BCBD7F40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971800" cy="685800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CB7B9E6-E11B-4323-0961-433B79B4198B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8575" cy="685800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CA64449E-D9D5-3A2A-7965-5805697CD771}"/>
              </a:ext>
            </a:extLst>
          </p:cNvPr>
          <p:cNvSpPr>
            <a:spLocks noGrp="1"/>
          </p:cNvSpPr>
          <p:nvPr/>
        </p:nvSpPr>
        <p:spPr>
          <a:xfrm>
            <a:off x="9448800" y="314325"/>
            <a:ext cx="2514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5A62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6C62197-80A2-AC02-D786-677E250308CC}"/>
              </a:ext>
            </a:extLst>
          </p:cNvPr>
          <p:cNvSpPr>
            <a:spLocks noGrp="1"/>
          </p:cNvSpPr>
          <p:nvPr/>
        </p:nvSpPr>
        <p:spPr>
          <a:xfrm>
            <a:off x="9610725" y="781050"/>
            <a:ext cx="2190750" cy="48577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35AB6B2-1329-1A5B-12EE-C5DD5A91E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58350" y="836630"/>
            <a:ext cx="2095500" cy="37461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29B4AF5-1AEE-CD3A-698F-68807479C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429750" y="1497503"/>
            <a:ext cx="1133475" cy="32921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35E33CD-0667-427D-ECD2-824FBA70F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734675" y="1526175"/>
            <a:ext cx="1133475" cy="2718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B1C9BE7-F1A9-E99D-F779-33D495A634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429750" y="2060599"/>
            <a:ext cx="1133475" cy="36507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FB83B807-F6F9-66B7-B082-C905F09814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0734675" y="2074569"/>
            <a:ext cx="1133475" cy="33713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5F61F8FA-99C6-D9E9-DBCC-5872AF20B8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429750" y="2720710"/>
            <a:ext cx="1133475" cy="20690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F7C62F77-5541-1F1B-A228-EE7BB79BE4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734675" y="2667878"/>
            <a:ext cx="1133475" cy="312569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DE01732E-DAA1-175E-3483-29B8543B05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9429750" y="3178493"/>
            <a:ext cx="1133475" cy="45339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C32B3922-0E01-5363-A4B8-D24741046B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0734675" y="3201361"/>
            <a:ext cx="1133475" cy="407653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BB75E37D-D7F4-8572-349A-3FE58688BF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9770467" y="3419475"/>
            <a:ext cx="452041" cy="113347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C6D479E3-4F8E-EEB0-A5BD-46873115F3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734675" y="3771486"/>
            <a:ext cx="1133475" cy="429453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7DC39BD3-8281-8EA4-7E59-260EEE325F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9486990" y="4333875"/>
            <a:ext cx="1018995" cy="46672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BE1F652C-BA60-F802-44E0-A0085F0B89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10923039" y="4333875"/>
            <a:ext cx="756748" cy="46672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4EA88792-02CB-5113-6D93-1502E97A5E4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9429750" y="5000572"/>
            <a:ext cx="1133475" cy="295382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7DC73B7D-F999-9F94-5986-307110585E3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10808535" y="4914900"/>
            <a:ext cx="985755" cy="46672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6ADD1126-E439-CBEB-0C07-556A6F2C274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9700929" y="5495925"/>
            <a:ext cx="591116" cy="46672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F4A8040A-7E0C-6232-5901-3F07D7FFD1C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10734675" y="5606727"/>
            <a:ext cx="1133475" cy="245120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E36A7364-B658-488E-7CB9-84A8290DCB9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9429750" y="6157948"/>
            <a:ext cx="1133475" cy="304728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FBA50AB6-D2AB-4C8B-4B25-FDE740A4A23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765260" y="6076950"/>
            <a:ext cx="1072304" cy="466725"/>
          </a:xfrm>
          <a:prstGeom prst="rect">
            <a:avLst/>
          </a:prstGeom>
        </p:spPr>
      </p:pic>
      <p:sp>
        <p:nvSpPr>
          <p:cNvPr id="31" name="Vörå 12–14 februari 2027">
            <a:extLst>
              <a:ext uri="{FF2B5EF4-FFF2-40B4-BE49-F238E27FC236}">
                <a16:creationId xmlns:a16="http://schemas.microsoft.com/office/drawing/2014/main" id="{CD0B050D-CB2D-080F-AE3E-06712BF6627E}"/>
              </a:ext>
            </a:extLst>
          </p:cNvPr>
          <p:cNvSpPr>
            <a:spLocks noGrp="1"/>
          </p:cNvSpPr>
          <p:nvPr/>
        </p:nvSpPr>
        <p:spPr>
          <a:xfrm>
            <a:off x="571500" y="6238875"/>
            <a:ext cx="781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Vörå 12–14 februari 2027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FC739287-A256-31FF-316E-630BB515968A}"/>
              </a:ext>
            </a:extLst>
          </p:cNvPr>
          <p:cNvSpPr txBox="1"/>
          <p:nvPr/>
        </p:nvSpPr>
        <p:spPr>
          <a:xfrm>
            <a:off x="533400" y="1497503"/>
            <a:ext cx="77311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/>
              <a:t>Lördag Individuella sträckor i klassisk skidteknik:</a:t>
            </a:r>
          </a:p>
          <a:p>
            <a:endParaRPr lang="sv-FI" dirty="0"/>
          </a:p>
          <a:p>
            <a:endParaRPr lang="sv-FI" dirty="0"/>
          </a:p>
          <a:p>
            <a:r>
              <a:rPr lang="sv-FI" dirty="0"/>
              <a:t>	</a:t>
            </a:r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3577295E-4F32-0388-3FFA-271F9FF7168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43137"/>
            <a:ext cx="8401129" cy="36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9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0130A-48E6-58E4-21C0-1831068A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ktangel 31">
            <a:extLst>
              <a:ext uri="{FF2B5EF4-FFF2-40B4-BE49-F238E27FC236}">
                <a16:creationId xmlns:a16="http://schemas.microsoft.com/office/drawing/2014/main" id="{20531CFB-44AC-A601-4BFC-FC9AE87097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2202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DBD0A65B-5FEA-64CE-EAF7-A96ACBD6DD07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C11C176D-9871-8286-117D-0A7058A65376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4343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83895F9-BC85-BACA-57B9-2BE0257614FE}"/>
              </a:ext>
            </a:extLst>
          </p:cNvPr>
          <p:cNvSpPr>
            <a:spLocks noGrp="1"/>
          </p:cNvSpPr>
          <p:nvPr/>
        </p:nvSpPr>
        <p:spPr>
          <a:xfrm>
            <a:off x="75057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7E6A110-3431-4CFA-81D8-AF26268B7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104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CC5593A-0EB7-8281-8ABD-0C9BEA2B2E36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971800" cy="685800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4B643A7-ADD4-FD8D-374A-21D80D60FDF6}"/>
              </a:ext>
            </a:extLst>
          </p:cNvPr>
          <p:cNvSpPr>
            <a:spLocks noGrp="1"/>
          </p:cNvSpPr>
          <p:nvPr/>
        </p:nvSpPr>
        <p:spPr>
          <a:xfrm>
            <a:off x="9220200" y="0"/>
            <a:ext cx="28575" cy="685800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915EC524-3B4C-EA42-ADA1-56BCCA324050}"/>
              </a:ext>
            </a:extLst>
          </p:cNvPr>
          <p:cNvSpPr>
            <a:spLocks noGrp="1"/>
          </p:cNvSpPr>
          <p:nvPr/>
        </p:nvSpPr>
        <p:spPr>
          <a:xfrm>
            <a:off x="9448800" y="314325"/>
            <a:ext cx="2514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3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5A62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1F48B03-3CE6-F936-6CBF-550901588C5F}"/>
              </a:ext>
            </a:extLst>
          </p:cNvPr>
          <p:cNvSpPr>
            <a:spLocks noGrp="1"/>
          </p:cNvSpPr>
          <p:nvPr/>
        </p:nvSpPr>
        <p:spPr>
          <a:xfrm>
            <a:off x="9610725" y="781050"/>
            <a:ext cx="2190750" cy="48577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991B952-34F0-4A5D-B203-9876986BA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58350" y="836630"/>
            <a:ext cx="2095500" cy="37461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98EEB7A-5816-A997-CCCF-0214F7B3A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429750" y="1497503"/>
            <a:ext cx="1133475" cy="32921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C42DDF7E-9157-283F-366D-956864F06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734675" y="1526175"/>
            <a:ext cx="1133475" cy="2718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8929EBED-6034-874C-8F4C-696B90C34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429750" y="2060599"/>
            <a:ext cx="1133475" cy="36507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5912B2F6-DDED-ACAA-AF67-BA2D374502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0734675" y="2074569"/>
            <a:ext cx="1133475" cy="33713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5E92A63A-34D0-6EE1-9122-A11383B159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429750" y="2720710"/>
            <a:ext cx="1133475" cy="20690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3C1F2500-B54C-29AA-82AB-341629C617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734675" y="2667878"/>
            <a:ext cx="1133475" cy="312569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AB4E9A87-1B4E-B3A3-ADFA-00B3D13476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9429750" y="3178493"/>
            <a:ext cx="1133475" cy="45339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224A5773-F4E6-D9B1-20BA-7E1C295323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10734675" y="3201361"/>
            <a:ext cx="1133475" cy="407653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C7013E0A-6B2A-AB9F-6ECC-63F3C95A4B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9770467" y="3419475"/>
            <a:ext cx="452041" cy="113347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6E1ABBBF-B2E4-6846-6676-DBEFA7A7D25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734675" y="3771486"/>
            <a:ext cx="1133475" cy="429453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E20882A7-B3FB-B347-B3E7-E8DD722E8E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9486990" y="4333875"/>
            <a:ext cx="1018995" cy="46672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AEFAC4B6-66EA-57B5-F4A1-18AFC0AE17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10923039" y="4333875"/>
            <a:ext cx="756748" cy="46672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956B49E8-D6A4-A59E-6CB8-C2A0345AC59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9429750" y="5000572"/>
            <a:ext cx="1133475" cy="295382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68138264-58D4-1E0E-2CF1-C92DBC48F41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10808535" y="4914900"/>
            <a:ext cx="985755" cy="46672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168CC2C3-5E52-01BF-0F69-061630215B7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9700929" y="5495925"/>
            <a:ext cx="591116" cy="46672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BACF7B2D-4EDD-1931-8FB2-6BC25913EF1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10734675" y="5606727"/>
            <a:ext cx="1133475" cy="245120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0B6F6D14-923A-C90B-E818-15C5E568457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9429750" y="6157948"/>
            <a:ext cx="1133475" cy="304728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D4343328-54FF-3A1B-E930-219AEAFBC7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765260" y="6076950"/>
            <a:ext cx="1072304" cy="466725"/>
          </a:xfrm>
          <a:prstGeom prst="rect">
            <a:avLst/>
          </a:prstGeom>
        </p:spPr>
      </p:pic>
      <p:sp>
        <p:nvSpPr>
          <p:cNvPr id="31" name="Vörå 12–14 februari 2027">
            <a:extLst>
              <a:ext uri="{FF2B5EF4-FFF2-40B4-BE49-F238E27FC236}">
                <a16:creationId xmlns:a16="http://schemas.microsoft.com/office/drawing/2014/main" id="{E7A1F8D9-C0D8-582F-256D-4021643E103B}"/>
              </a:ext>
            </a:extLst>
          </p:cNvPr>
          <p:cNvSpPr>
            <a:spLocks noGrp="1"/>
          </p:cNvSpPr>
          <p:nvPr/>
        </p:nvSpPr>
        <p:spPr>
          <a:xfrm>
            <a:off x="571500" y="6238875"/>
            <a:ext cx="781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Vörå 12–14 februari 2027</a:t>
            </a:r>
          </a:p>
        </p:txBody>
      </p:sp>
      <p:sp>
        <p:nvSpPr>
          <p:cNvPr id="33" name="Rubrik">
            <a:extLst>
              <a:ext uri="{FF2B5EF4-FFF2-40B4-BE49-F238E27FC236}">
                <a16:creationId xmlns:a16="http://schemas.microsoft.com/office/drawing/2014/main" id="{B1059F77-90A3-20DF-9594-04855D852923}"/>
              </a:ext>
            </a:extLst>
          </p:cNvPr>
          <p:cNvSpPr>
            <a:spLocks noGrp="1"/>
          </p:cNvSpPr>
          <p:nvPr/>
        </p:nvSpPr>
        <p:spPr>
          <a:xfrm>
            <a:off x="823234" y="1381125"/>
            <a:ext cx="10311380" cy="913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lang="fi-FI" sz="3600" b="1" dirty="0">
                <a:solidFill>
                  <a:srgbClr val="252A30"/>
                </a:solidFill>
                <a:latin typeface="Arial"/>
                <a:ea typeface="Arial"/>
                <a:cs typeface="Arial"/>
              </a:rPr>
              <a:t>Program</a:t>
            </a:r>
            <a:endParaRPr sz="3600" b="1" dirty="0">
              <a:solidFill>
                <a:srgbClr val="252A3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B08778CB-36B8-2BDD-9ADD-994B419763BF}"/>
              </a:ext>
            </a:extLst>
          </p:cNvPr>
          <p:cNvSpPr txBox="1"/>
          <p:nvPr/>
        </p:nvSpPr>
        <p:spPr>
          <a:xfrm>
            <a:off x="1899954" y="2494834"/>
            <a:ext cx="637860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dirty="0"/>
              <a:t>Söndag stafetter i friteknik</a:t>
            </a:r>
          </a:p>
          <a:p>
            <a:endParaRPr lang="sv-FI" dirty="0"/>
          </a:p>
          <a:p>
            <a:r>
              <a:rPr lang="en-US" i="1" dirty="0"/>
              <a:t>Start kl. 10:00</a:t>
            </a:r>
            <a:endParaRPr lang="sv-FI" dirty="0"/>
          </a:p>
          <a:p>
            <a:endParaRPr lang="en-US" i="1" dirty="0"/>
          </a:p>
          <a:p>
            <a:r>
              <a:rPr lang="en-US" i="1" dirty="0"/>
              <a:t>H/D12 – 3 × 1,6 km   </a:t>
            </a:r>
            <a:br>
              <a:rPr lang="en-US" i="1" dirty="0"/>
            </a:br>
            <a:endParaRPr lang="sv-FI" dirty="0"/>
          </a:p>
          <a:p>
            <a:r>
              <a:rPr lang="en-US" i="1" dirty="0" err="1"/>
              <a:t>Parstafett</a:t>
            </a:r>
            <a:r>
              <a:rPr lang="en-US" i="1" dirty="0"/>
              <a:t> 2*3*1,6km</a:t>
            </a:r>
            <a:endParaRPr lang="sv-FI" dirty="0"/>
          </a:p>
          <a:p>
            <a:r>
              <a:rPr lang="en-US" i="1" dirty="0"/>
              <a:t>D18  – H18 –  D21 – H21</a:t>
            </a:r>
            <a:endParaRPr lang="sv-FI" dirty="0"/>
          </a:p>
          <a:p>
            <a:r>
              <a:rPr lang="en-US" i="1" dirty="0"/>
              <a:t> </a:t>
            </a:r>
            <a:endParaRPr lang="sv-FI" dirty="0"/>
          </a:p>
          <a:p>
            <a:r>
              <a:rPr lang="en-US" i="1" dirty="0"/>
              <a:t>H/D14 – 3 × 3 km     D16 – 3 × 3 km</a:t>
            </a:r>
            <a:endParaRPr lang="sv-FI" dirty="0"/>
          </a:p>
          <a:p>
            <a:r>
              <a:rPr lang="en-US" i="1" dirty="0"/>
              <a:t>H16 – 3 × 5 km	X130 – 3 × 3 km</a:t>
            </a:r>
            <a:endParaRPr lang="sv-FI" dirty="0"/>
          </a:p>
          <a:p>
            <a:endParaRPr lang="sv-FI" dirty="0"/>
          </a:p>
          <a:p>
            <a:r>
              <a:rPr lang="sv-FI" dirty="0"/>
              <a:t>	</a:t>
            </a:r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85618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7C82E-B146-02CD-AE38-A53BF4133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>
            <a:extLst>
              <a:ext uri="{FF2B5EF4-FFF2-40B4-BE49-F238E27FC236}">
                <a16:creationId xmlns:a16="http://schemas.microsoft.com/office/drawing/2014/main" id="{785312E1-9EBA-886A-DF31-BEB3E5B81D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F8173C85-F6F1-B691-1AC4-2AD798DB44F5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7A075E6A-9127-5E9F-ADAA-90407F4E85E8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7315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F570BCC-4707-BE2B-A57F-B1CB99F6896E}"/>
              </a:ext>
            </a:extLst>
          </p:cNvPr>
          <p:cNvSpPr>
            <a:spLocks noGrp="1"/>
          </p:cNvSpPr>
          <p:nvPr/>
        </p:nvSpPr>
        <p:spPr>
          <a:xfrm>
            <a:off x="104775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3287D36-4D1F-D8B7-956C-7FA6A0FDE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822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F332FDF6-3BDC-180D-C464-60D82C36F7D9}"/>
              </a:ext>
            </a:extLst>
          </p:cNvPr>
          <p:cNvSpPr>
            <a:spLocks noGrp="1"/>
          </p:cNvSpPr>
          <p:nvPr/>
        </p:nvSpPr>
        <p:spPr>
          <a:xfrm>
            <a:off x="0" y="5219700"/>
            <a:ext cx="12192000" cy="16383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456E508-2EFD-A555-B71D-853123020995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11277600" cy="190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AA8C1DF2-BB66-371A-4ACA-67BAB0D639E5}"/>
              </a:ext>
            </a:extLst>
          </p:cNvPr>
          <p:cNvSpPr>
            <a:spLocks noGrp="1"/>
          </p:cNvSpPr>
          <p:nvPr/>
        </p:nvSpPr>
        <p:spPr>
          <a:xfrm>
            <a:off x="533400" y="5334000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EF69303-6198-4E29-9995-6530ECFA8C14}"/>
              </a:ext>
            </a:extLst>
          </p:cNvPr>
          <p:cNvSpPr>
            <a:spLocks noGrp="1"/>
          </p:cNvSpPr>
          <p:nvPr/>
        </p:nvSpPr>
        <p:spPr>
          <a:xfrm>
            <a:off x="485775" y="5619750"/>
            <a:ext cx="1104900" cy="50482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17C8450-F0EA-A5AE-40C9-01562349B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33400" y="5781914"/>
            <a:ext cx="1009650" cy="18049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6B64FC4-8353-DC27-8DD0-B2ADC6DD0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657350" y="5725536"/>
            <a:ext cx="1009650" cy="29325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14C2003-A6B4-72A7-43A1-37B509BFB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781300" y="5751076"/>
            <a:ext cx="1009650" cy="2421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7B9CB94F-61EF-334E-D506-E0665AF4FC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905250" y="5709565"/>
            <a:ext cx="1009650" cy="325194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FDC28623-158C-9323-D17F-4E8899E427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029200" y="5722009"/>
            <a:ext cx="1009650" cy="30030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7165CDA7-27DF-3F56-54AB-28513E9821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153150" y="5780012"/>
            <a:ext cx="1009650" cy="184301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DC865C46-9D71-D856-0E98-A5D1E62F49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7277100" y="5732951"/>
            <a:ext cx="1009650" cy="27842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BC8F18C0-D898-9D19-390A-7CA3959EBA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8401050" y="5670233"/>
            <a:ext cx="1009650" cy="40386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5BA1CFA9-FA51-702B-CAAA-91E04CDD0E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9525000" y="5690603"/>
            <a:ext cx="1009650" cy="36312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BB1C6BB6-50D1-485C-5FB0-06A804C0AE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10952446" y="5367338"/>
            <a:ext cx="402658" cy="100965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F9CC6CE5-A4B7-40C5-F175-51FAD4B813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95375" y="6242868"/>
            <a:ext cx="1009650" cy="382538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E752B8BB-08B2-6A83-E836-1443EB68DF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2235448" y="6210300"/>
            <a:ext cx="977404" cy="44767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81859330-900C-6B45-D514-085F823AD0F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3485170" y="6210300"/>
            <a:ext cx="725860" cy="44767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3F2ECA88-6670-DE0E-16FE-9D8F0B18FF5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4467225" y="6302581"/>
            <a:ext cx="1009650" cy="263113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CBA24C57-D04B-88C0-F253-6139E29558D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5623240" y="6210300"/>
            <a:ext cx="945520" cy="44767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F4077617-DDF6-BDA7-AD6C-83575E46A88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6936455" y="6210300"/>
            <a:ext cx="566989" cy="44767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425C42A3-D64D-553A-AAD6-2E13FE23450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7839075" y="6324966"/>
            <a:ext cx="1009650" cy="218342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D9B0ECF4-7DDF-5334-23C4-1D2FD9D563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8963025" y="6298418"/>
            <a:ext cx="1009650" cy="271439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558B0D94-4D69-AFDF-81E4-2FCC24CF633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086975" y="6214410"/>
            <a:ext cx="1009650" cy="439454"/>
          </a:xfrm>
          <a:prstGeom prst="rect">
            <a:avLst/>
          </a:prstGeom>
        </p:spPr>
      </p:pic>
      <p:sp>
        <p:nvSpPr>
          <p:cNvPr id="29" name="Rubrik">
            <a:extLst>
              <a:ext uri="{FF2B5EF4-FFF2-40B4-BE49-F238E27FC236}">
                <a16:creationId xmlns:a16="http://schemas.microsoft.com/office/drawing/2014/main" id="{1C7B6514-CD03-08AF-EAFC-97BFD1650010}"/>
              </a:ext>
            </a:extLst>
          </p:cNvPr>
          <p:cNvSpPr>
            <a:spLocks noGrp="1"/>
          </p:cNvSpPr>
          <p:nvPr/>
        </p:nvSpPr>
        <p:spPr>
          <a:xfrm>
            <a:off x="533400" y="1156310"/>
            <a:ext cx="10953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600" b="1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lang="fi-FI" sz="3600" b="1" dirty="0" err="1">
                <a:solidFill>
                  <a:srgbClr val="252A30"/>
                </a:solidFill>
                <a:latin typeface="Arial"/>
                <a:ea typeface="Arial"/>
                <a:cs typeface="Arial"/>
              </a:rPr>
              <a:t>Spårkartor</a:t>
            </a:r>
            <a:endParaRPr sz="3600" b="1" dirty="0">
              <a:solidFill>
                <a:srgbClr val="252A3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Skriv din text här.">
            <a:extLst>
              <a:ext uri="{FF2B5EF4-FFF2-40B4-BE49-F238E27FC236}">
                <a16:creationId xmlns:a16="http://schemas.microsoft.com/office/drawing/2014/main" id="{F742A950-CA65-7136-95E2-4AE76BED8CCE}"/>
              </a:ext>
            </a:extLst>
          </p:cNvPr>
          <p:cNvSpPr>
            <a:spLocks noGrp="1"/>
          </p:cNvSpPr>
          <p:nvPr/>
        </p:nvSpPr>
        <p:spPr>
          <a:xfrm>
            <a:off x="571500" y="2390775"/>
            <a:ext cx="104775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535A62"/>
                </a:solidFill>
                <a:latin typeface="Arial"/>
                <a:ea typeface="Arial"/>
                <a:cs typeface="Arial"/>
              </a:defRPr>
            </a:pPr>
            <a:endParaRPr sz="2250" b="0" dirty="0">
              <a:solidFill>
                <a:srgbClr val="535A6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4" name="Bildobjekt 33">
            <a:extLst>
              <a:ext uri="{FF2B5EF4-FFF2-40B4-BE49-F238E27FC236}">
                <a16:creationId xmlns:a16="http://schemas.microsoft.com/office/drawing/2014/main" id="{BFAE77CB-2CAC-33DD-A2DD-4F5188242D8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966211"/>
            <a:ext cx="2888237" cy="4249496"/>
          </a:xfrm>
          <a:prstGeom prst="rect">
            <a:avLst/>
          </a:prstGeom>
        </p:spPr>
      </p:pic>
      <p:pic>
        <p:nvPicPr>
          <p:cNvPr id="36" name="Bildobjekt 35">
            <a:extLst>
              <a:ext uri="{FF2B5EF4-FFF2-40B4-BE49-F238E27FC236}">
                <a16:creationId xmlns:a16="http://schemas.microsoft.com/office/drawing/2014/main" id="{089309D0-0846-32CE-5842-C533557FC50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835" y="962218"/>
            <a:ext cx="2122079" cy="4244157"/>
          </a:xfrm>
          <a:prstGeom prst="rect">
            <a:avLst/>
          </a:prstGeom>
        </p:spPr>
      </p:pic>
      <p:pic>
        <p:nvPicPr>
          <p:cNvPr id="38" name="Bildobjekt 37">
            <a:extLst>
              <a:ext uri="{FF2B5EF4-FFF2-40B4-BE49-F238E27FC236}">
                <a16:creationId xmlns:a16="http://schemas.microsoft.com/office/drawing/2014/main" id="{9FBF6967-6546-C939-F673-71B4C7298E7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975542"/>
            <a:ext cx="2133600" cy="4253781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B45FD692-BEDF-5A36-17E3-27120D3B863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079" y="971550"/>
            <a:ext cx="4839132" cy="424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93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B4A73-CB0A-982F-EDAF-A629FD5CA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ktangel 32">
            <a:extLst>
              <a:ext uri="{FF2B5EF4-FFF2-40B4-BE49-F238E27FC236}">
                <a16:creationId xmlns:a16="http://schemas.microsoft.com/office/drawing/2014/main" id="{00922843-C12D-E1B8-5741-A2F128AFDF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715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2" name="VÖRÅ IF">
            <a:extLst>
              <a:ext uri="{FF2B5EF4-FFF2-40B4-BE49-F238E27FC236}">
                <a16:creationId xmlns:a16="http://schemas.microsoft.com/office/drawing/2014/main" id="{AEA433AB-2C2D-BE4F-7A0E-A8DE1FFBBE57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VÖRÅ IF</a:t>
            </a:r>
          </a:p>
        </p:txBody>
      </p:sp>
      <p:sp>
        <p:nvSpPr>
          <p:cNvPr id="3" name="FSSM 2027">
            <a:extLst>
              <a:ext uri="{FF2B5EF4-FFF2-40B4-BE49-F238E27FC236}">
                <a16:creationId xmlns:a16="http://schemas.microsoft.com/office/drawing/2014/main" id="{C195627E-BD16-AE4D-E2B7-63E89EE1B42B}"/>
              </a:ext>
            </a:extLst>
          </p:cNvPr>
          <p:cNvSpPr>
            <a:spLocks noGrp="1"/>
          </p:cNvSpPr>
          <p:nvPr/>
        </p:nvSpPr>
        <p:spPr>
          <a:xfrm>
            <a:off x="2438400" y="228600"/>
            <a:ext cx="7315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FSSM 2027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D1BFC82-C819-CCEF-6364-2390E0560B75}"/>
              </a:ext>
            </a:extLst>
          </p:cNvPr>
          <p:cNvSpPr>
            <a:spLocks noGrp="1"/>
          </p:cNvSpPr>
          <p:nvPr/>
        </p:nvSpPr>
        <p:spPr>
          <a:xfrm>
            <a:off x="10477500" y="219075"/>
            <a:ext cx="1257300" cy="5524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374D7A3-7D98-2C14-86F7-89EB97212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82275" y="330307"/>
            <a:ext cx="1047750" cy="32998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44D2BB-38AC-F5E0-7AE1-18B4B178E28B}"/>
              </a:ext>
            </a:extLst>
          </p:cNvPr>
          <p:cNvSpPr>
            <a:spLocks noGrp="1"/>
          </p:cNvSpPr>
          <p:nvPr/>
        </p:nvSpPr>
        <p:spPr>
          <a:xfrm>
            <a:off x="0" y="5219700"/>
            <a:ext cx="12192000" cy="16383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1C49471-2AA6-D0F3-2DB8-7F2C0FAC8290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11277600" cy="19050"/>
          </a:xfrm>
          <a:prstGeom prst="rect">
            <a:avLst/>
          </a:prstGeom>
          <a:solidFill>
            <a:srgbClr val="C92632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sp>
        <p:nvSpPr>
          <p:cNvPr id="8" name="Våra samarbetspartner">
            <a:extLst>
              <a:ext uri="{FF2B5EF4-FFF2-40B4-BE49-F238E27FC236}">
                <a16:creationId xmlns:a16="http://schemas.microsoft.com/office/drawing/2014/main" id="{8F6D09E1-5677-4891-3693-156FB14661EA}"/>
              </a:ext>
            </a:extLst>
          </p:cNvPr>
          <p:cNvSpPr>
            <a:spLocks noGrp="1"/>
          </p:cNvSpPr>
          <p:nvPr/>
        </p:nvSpPr>
        <p:spPr>
          <a:xfrm>
            <a:off x="533400" y="5334000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050" b="0">
                <a:solidFill>
                  <a:srgbClr val="666B71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66B71"/>
                </a:solidFill>
                <a:latin typeface="Arial"/>
                <a:ea typeface="Arial"/>
                <a:cs typeface="Arial"/>
              </a:rPr>
              <a:t>Våra samarbetspartner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0EFE53D-1E4B-4B69-72BB-0ADE526D35E6}"/>
              </a:ext>
            </a:extLst>
          </p:cNvPr>
          <p:cNvSpPr>
            <a:spLocks noGrp="1"/>
          </p:cNvSpPr>
          <p:nvPr/>
        </p:nvSpPr>
        <p:spPr>
          <a:xfrm>
            <a:off x="485775" y="5619750"/>
            <a:ext cx="1104900" cy="504825"/>
          </a:xfrm>
          <a:prstGeom prst="rect">
            <a:avLst/>
          </a:prstGeom>
          <a:solidFill>
            <a:srgbClr val="173D50"/>
          </a:solidFill>
          <a:ln w="0">
            <a:noFill/>
            <a:prstDash val="solid"/>
          </a:ln>
        </p:spPr>
        <p:txBody>
          <a:bodyPr/>
          <a:lstStyle/>
          <a:p>
            <a:endParaRPr lang="sv-FI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B1C255C-2F02-6840-95FE-B69E0EBE1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33400" y="5781914"/>
            <a:ext cx="1009650" cy="18049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0DFF6E3-1B0D-1210-6CD7-9B2EB1695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657350" y="5725536"/>
            <a:ext cx="1009650" cy="29325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76A535C-51DC-5E2D-E7CA-0B6329CC5F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781300" y="5751076"/>
            <a:ext cx="1009650" cy="24217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E09A8CF0-20BF-F15C-B5F5-D13E6A35E7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3905250" y="5709565"/>
            <a:ext cx="1009650" cy="325194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DDF9A1E-349E-B822-F3E3-0320722260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029200" y="5722009"/>
            <a:ext cx="1009650" cy="30030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C4B426D7-497E-4F2E-13CF-DC21797C7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153150" y="5780012"/>
            <a:ext cx="1009650" cy="184301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058C5112-9D67-A769-A6E2-4A18CA607E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7277100" y="5732951"/>
            <a:ext cx="1009650" cy="27842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3721639B-3D3B-BD87-6F9E-BDB0CB7F70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8401050" y="5670233"/>
            <a:ext cx="1009650" cy="403860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B76F29B0-CCF3-8409-6287-55C41D0007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9525000" y="5690603"/>
            <a:ext cx="1009650" cy="363120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8905576B-ED6A-C832-5390-43DDEA030A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 rot="5400000">
            <a:off x="10952446" y="5367338"/>
            <a:ext cx="402658" cy="100965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58FB7169-21AC-25EA-4E6A-9BA8EBEC9F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1095375" y="6242868"/>
            <a:ext cx="1009650" cy="382538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7E859ABF-6745-A751-5F4A-2B9E14B253C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2235448" y="6210300"/>
            <a:ext cx="977404" cy="447675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81A2E297-E49B-00C1-8F0D-FE519C619C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3485170" y="6210300"/>
            <a:ext cx="725860" cy="44767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8289A410-0D66-3DAB-62A7-A6C31D5D43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4467225" y="6302581"/>
            <a:ext cx="1009650" cy="263113"/>
          </a:xfrm>
          <a:prstGeom prst="rect">
            <a:avLst/>
          </a:prstGeom>
        </p:spPr>
      </p:pic>
      <p:pic>
        <p:nvPicPr>
          <p:cNvPr id="24" name="Bildobjekt 23">
            <a:extLst>
              <a:ext uri="{FF2B5EF4-FFF2-40B4-BE49-F238E27FC236}">
                <a16:creationId xmlns:a16="http://schemas.microsoft.com/office/drawing/2014/main" id="{C65D7129-2BF6-0BFA-B702-2CAB4EA2F47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5623240" y="6210300"/>
            <a:ext cx="945520" cy="44767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BE00BD30-2001-FCE1-4179-C85245C9A09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6936455" y="6210300"/>
            <a:ext cx="566989" cy="447675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A0A36D89-C351-F216-3F6D-82DDD4952ED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7839075" y="6324966"/>
            <a:ext cx="1009650" cy="218342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B4A9A56E-7629-82FD-22C4-C375472A8C7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8963025" y="6298418"/>
            <a:ext cx="1009650" cy="271439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9CF1BAF3-CCBF-F042-B7DB-4686F341C31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10086975" y="6214410"/>
            <a:ext cx="1009650" cy="439454"/>
          </a:xfrm>
          <a:prstGeom prst="rect">
            <a:avLst/>
          </a:prstGeom>
        </p:spPr>
      </p:pic>
      <p:sp>
        <p:nvSpPr>
          <p:cNvPr id="31" name="Vörå 12–14 februari 2027">
            <a:extLst>
              <a:ext uri="{FF2B5EF4-FFF2-40B4-BE49-F238E27FC236}">
                <a16:creationId xmlns:a16="http://schemas.microsoft.com/office/drawing/2014/main" id="{EE20E0D7-83BC-C865-9F1C-08699CB8D2F5}"/>
              </a:ext>
            </a:extLst>
          </p:cNvPr>
          <p:cNvSpPr>
            <a:spLocks noGrp="1"/>
          </p:cNvSpPr>
          <p:nvPr/>
        </p:nvSpPr>
        <p:spPr>
          <a:xfrm>
            <a:off x="104774" y="3028950"/>
            <a:ext cx="120110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2100" b="0">
                <a:solidFill>
                  <a:srgbClr val="252A30"/>
                </a:solidFill>
                <a:latin typeface="Arial"/>
                <a:ea typeface="Arial"/>
                <a:cs typeface="Arial"/>
              </a:defRPr>
            </a:pPr>
            <a:r>
              <a:rPr lang="fi-FI" sz="3200" b="0" dirty="0" err="1">
                <a:solidFill>
                  <a:srgbClr val="252A30"/>
                </a:solidFill>
                <a:latin typeface="Arial"/>
                <a:ea typeface="Arial"/>
                <a:cs typeface="Arial"/>
              </a:rPr>
              <a:t>Frågor</a:t>
            </a:r>
            <a:r>
              <a:rPr lang="fi-FI" sz="3200" b="0" dirty="0">
                <a:solidFill>
                  <a:srgbClr val="252A30"/>
                </a:solidFill>
                <a:latin typeface="Arial"/>
                <a:ea typeface="Arial"/>
                <a:cs typeface="Arial"/>
              </a:rPr>
              <a:t>, </a:t>
            </a:r>
            <a:r>
              <a:rPr lang="fi-FI" sz="3200" b="0" dirty="0" err="1">
                <a:solidFill>
                  <a:srgbClr val="252A30"/>
                </a:solidFill>
                <a:latin typeface="Arial"/>
                <a:ea typeface="Arial"/>
                <a:cs typeface="Arial"/>
              </a:rPr>
              <a:t>kommentarer</a:t>
            </a:r>
            <a:r>
              <a:rPr lang="fi-FI" sz="3200" b="0" dirty="0">
                <a:solidFill>
                  <a:srgbClr val="252A30"/>
                </a:solidFill>
                <a:latin typeface="Arial"/>
                <a:ea typeface="Arial"/>
                <a:cs typeface="Arial"/>
              </a:rPr>
              <a:t>?</a:t>
            </a:r>
            <a:endParaRPr sz="3200" b="0" dirty="0">
              <a:solidFill>
                <a:srgbClr val="252A3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906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201</Words>
  <Application>Microsoft Macintosh PowerPoint</Application>
  <DocSecurity>0</DocSecurity>
  <PresentationFormat>Bredbild</PresentationFormat>
  <Paragraphs>69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9" baseType="lpstr">
      <vt:lpstr>Aptos</vt:lpstr>
      <vt:lpstr>Arial</vt:lpstr>
      <vt:lpstr>ChatGPT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Tor-Leif Häggman</cp:lastModifiedBy>
  <cp:revision>1</cp:revision>
  <cp:lastPrinted>2026-11-01T18:02:52Z</cp:lastPrinted>
  <dcterms:created xsi:type="dcterms:W3CDTF">2026-10-31T15:53:11Z</dcterms:created>
  <dcterms:modified xsi:type="dcterms:W3CDTF">2026-11-02T15:05:41Z</dcterms:modified>
</cp:coreProperties>
</file>